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0" r:id="rId3"/>
    <p:sldId id="261" r:id="rId4"/>
    <p:sldId id="265" r:id="rId5"/>
    <p:sldId id="256" r:id="rId6"/>
    <p:sldId id="257" r:id="rId7"/>
    <p:sldId id="258" r:id="rId8"/>
    <p:sldId id="259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C6AA-B3D8-4820-B12D-DBEA74DCB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A94FC-D48E-49AB-85C7-F8D6FA8FB2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2312-4AAA-4C30-BAE2-D2E565B2F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C38B2-973E-47F4-BAD8-747F3215E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25B04-3743-4F2E-A62B-331EEB65E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74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513BB-536D-42CC-BB88-ABEE7CF2A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81B78-F058-43CD-906B-CFC0EAA0B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4423C-917B-4AEA-BFA1-40A66B63D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8EEDD-965D-4999-BA00-476D26179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7CBA4-E4A2-4789-9096-6EC20DB2B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782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8CF455-979E-4053-B61A-C6516C3F8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46C05-DEF4-49D6-9194-8CEFCB801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EA316-F67B-462F-8508-BAD4D0CF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82F75-8D2E-49C2-99AE-0303BCF9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C494B-7B5B-487B-9057-962F56EA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997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B9F0F-74AE-4CF0-978D-24098A816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E4686-DE4D-4AFD-A82F-2F9BE2187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31F22-7476-46D6-823E-97C0CF6DD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5A38E-703B-436D-A4A7-56D95B366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C2EA4-ED4A-40A3-9019-B6BAECFFD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353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22D8A-3068-4CE7-9FEA-706C79FB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6AA0C-7D86-443B-835E-B781F09F1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4BA38-34AE-4502-92A3-D48EF9D4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C584F-2889-495C-8D56-376DEC211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F53E6-75FA-46CA-ADE5-145CBD3AA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068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61E6F-ABC2-4824-B33E-5376AFBA0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B416-FEA1-4F96-BCBA-9B6153094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560B2-6130-4D2D-B05C-5A9CFE798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C20AA-0AF9-4FFE-8EBC-D9F71233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30FF6-E213-404C-9528-E59171404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99D8-DB1E-4D80-9B5C-61B840D56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912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27928-979E-4508-8A90-399D1CE86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1D44E-DEFC-4099-9582-DC4DE1746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0DF8C-1850-40FC-89EB-4F54C9355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8125F-C8F8-4896-8B13-BDFFD9334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C68927-F402-4DC8-A80B-D57FA6DCA1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982381-BA25-497F-9F34-4BCD5BD9F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CB40E-3C9D-4AE1-A8B3-C385215C5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5773A-0718-4BA9-ABC0-CF14C81CD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45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7620-AE7F-4633-9D5A-E58EA2938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F9A92D-EE42-4A7C-861A-F8FDF589A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F9B9E5-09B5-4BC3-ACD2-B75F306F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21DB8B-684A-4A20-95DF-3A2A9D0D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82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8F5A84-8EDC-47E8-90D7-5D3365F08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2150F-E954-4E48-9DFC-3999C3C50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FF1278-306C-4444-A6BF-B83E36160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896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5991-A566-488E-AFF5-49921877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6381-9BC4-4B39-B410-838D24604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AAFF5-5BC1-46B5-B48B-109287A62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010D8B-5882-42EF-9DCB-F6D169043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6F9A9-44A5-4B72-A6B6-BF253DDE2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F692A-B388-4607-88D4-D9F2821B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267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1293C-23CE-403D-A952-CBC7F9D3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0EF9BB-1A62-45AE-9E24-91DA40B7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42172-922E-4934-AC87-BF5CD1427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0009F-73E1-47B7-9DCF-8EBCCD90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DF246-37C1-4BEF-A776-CD85B5A40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31BFC-8137-4EC2-9DB6-B8E9B8F2E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04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3150A7-13C0-48A3-9641-DEE38C8CB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C2CE4F-42E9-4098-AB53-8939AC1C1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47B0B-B34C-4B73-83F5-2E247C2E5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A40BA-8845-4408-9A8E-C9CB248766A0}" type="datetimeFigureOut">
              <a:rPr lang="en-IN" smtClean="0"/>
              <a:t>06-02-2022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A9767-9B65-463E-A13D-9864B8C3C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499D5-7C6A-4BA2-B418-667EA5793A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AC1C7-F5BF-42AC-A39F-F16895CCD9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23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D71B4-7B39-4043-BC4A-7C5E58161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0119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002060"/>
                </a:solidFill>
                <a:latin typeface="+mn-lt"/>
              </a:rPr>
              <a:t>Ethical Hacking</a:t>
            </a:r>
            <a:br>
              <a:rPr lang="en-US" sz="4400" b="1" dirty="0">
                <a:latin typeface="+mn-lt"/>
              </a:rPr>
            </a:br>
            <a:r>
              <a:rPr lang="en-US" sz="4400" b="1">
                <a:solidFill>
                  <a:srgbClr val="FF0000"/>
                </a:solidFill>
                <a:latin typeface="+mn-lt"/>
              </a:rPr>
              <a:t>Task 3</a:t>
            </a:r>
            <a:br>
              <a:rPr lang="en-US" sz="4400" b="1" dirty="0">
                <a:solidFill>
                  <a:srgbClr val="FF0000"/>
                </a:solidFill>
                <a:latin typeface="+mn-lt"/>
              </a:rPr>
            </a:br>
            <a:r>
              <a:rPr lang="en-US" sz="4400" b="1" dirty="0">
                <a:solidFill>
                  <a:srgbClr val="FF0000"/>
                </a:solidFill>
                <a:latin typeface="+mn-lt"/>
              </a:rPr>
              <a:t>Finding Vulnerabilities in website</a:t>
            </a:r>
            <a:br>
              <a:rPr lang="en-US" sz="4400" b="1" dirty="0">
                <a:solidFill>
                  <a:srgbClr val="FF0000"/>
                </a:solidFill>
                <a:latin typeface="+mn-lt"/>
              </a:rPr>
            </a:br>
            <a:br>
              <a:rPr lang="en-US" sz="4400" b="1" dirty="0">
                <a:solidFill>
                  <a:srgbClr val="FF0000"/>
                </a:solidFill>
                <a:latin typeface="+mn-lt"/>
              </a:rPr>
            </a:br>
            <a:br>
              <a:rPr lang="en-US" sz="4400" b="1" dirty="0">
                <a:latin typeface="+mn-lt"/>
              </a:rPr>
            </a:br>
            <a:r>
              <a:rPr lang="en-US" b="1" dirty="0">
                <a:solidFill>
                  <a:srgbClr val="00B050"/>
                </a:solidFill>
                <a:latin typeface="+mn-lt"/>
              </a:rPr>
              <a:t>Name-Kuldharan Sankalpa Rajendra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499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952CBB-A542-4E34-8A7B-30ED3891F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9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F9C38-9BA1-45E8-A3C4-D993BF9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4987"/>
            <a:ext cx="10515600" cy="39561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  <a:latin typeface="+mn-lt"/>
              </a:rPr>
              <a:t>The above slide showing </a:t>
            </a:r>
            <a:r>
              <a:rPr lang="en-US" b="1" u="sng" dirty="0">
                <a:solidFill>
                  <a:srgbClr val="7030A0"/>
                </a:solidFill>
                <a:latin typeface="+mn-lt"/>
              </a:rPr>
              <a:t>cross site scripting vulnerability </a:t>
            </a:r>
            <a:r>
              <a:rPr lang="en-US" dirty="0">
                <a:solidFill>
                  <a:srgbClr val="7030A0"/>
                </a:solidFill>
                <a:latin typeface="+mn-lt"/>
              </a:rPr>
              <a:t>is observed in </a:t>
            </a:r>
            <a:r>
              <a:rPr lang="en-US" b="1" u="sng" dirty="0">
                <a:solidFill>
                  <a:srgbClr val="7030A0"/>
                </a:solidFill>
                <a:latin typeface="+mn-lt"/>
              </a:rPr>
              <a:t>http://testasp.vulnweb.com/</a:t>
            </a:r>
            <a:r>
              <a:rPr lang="en-US" b="1" dirty="0">
                <a:solidFill>
                  <a:srgbClr val="7030A0"/>
                </a:solidFill>
                <a:latin typeface="+mn-lt"/>
              </a:rPr>
              <a:t>  Website. </a:t>
            </a:r>
            <a:r>
              <a:rPr lang="en-US" dirty="0">
                <a:solidFill>
                  <a:srgbClr val="7030A0"/>
                </a:solidFill>
                <a:latin typeface="+mn-lt"/>
              </a:rPr>
              <a:t>The report of this vulnerability is given below.</a:t>
            </a:r>
            <a:endParaRPr lang="en-IN" dirty="0">
              <a:solidFill>
                <a:srgbClr val="7030A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208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499D-F316-42B9-BF3F-32117F0BE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48058"/>
          </a:xfrm>
        </p:spPr>
        <p:txBody>
          <a:bodyPr>
            <a:normAutofit fontScale="90000"/>
          </a:bodyPr>
          <a:lstStyle/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3100" b="1" dirty="0"/>
            </a:br>
            <a:r>
              <a:rPr lang="en-US" sz="3100" b="1" dirty="0">
                <a:latin typeface="+mn-lt"/>
              </a:rPr>
              <a:t>Report on </a:t>
            </a:r>
            <a:r>
              <a:rPr lang="en-US" sz="3100" b="1" dirty="0" err="1">
                <a:latin typeface="+mn-lt"/>
              </a:rPr>
              <a:t>vulnerabilty</a:t>
            </a:r>
            <a:r>
              <a:rPr lang="en-US" sz="3100" b="1" dirty="0">
                <a:latin typeface="+mn-lt"/>
              </a:rPr>
              <a:t> finding in http://testasp.vulnweb.com/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TITLE</a:t>
            </a:r>
            <a:r>
              <a:rPr lang="en-US" sz="2000" dirty="0">
                <a:latin typeface="+mn-lt"/>
              </a:rPr>
              <a:t>: Cross Site Scripting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DOMAIN: </a:t>
            </a:r>
            <a:r>
              <a:rPr lang="en-US" sz="2000" dirty="0">
                <a:latin typeface="+mn-lt"/>
              </a:rPr>
              <a:t>vulnweb.com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SUBDOMAIN: </a:t>
            </a:r>
            <a:r>
              <a:rPr lang="en-US" sz="2000" dirty="0">
                <a:latin typeface="+mn-lt"/>
              </a:rPr>
              <a:t>testasp.vulnweb.com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Testing environment: </a:t>
            </a:r>
            <a:r>
              <a:rPr lang="en-US" sz="2000" dirty="0">
                <a:latin typeface="+mn-lt"/>
              </a:rPr>
              <a:t>Linux , </a:t>
            </a:r>
            <a:r>
              <a:rPr lang="en-US" sz="2000" dirty="0" err="1">
                <a:latin typeface="+mn-lt"/>
              </a:rPr>
              <a:t>Burpsuit</a:t>
            </a:r>
            <a:r>
              <a:rPr lang="en-US" sz="2000" dirty="0">
                <a:latin typeface="+mn-lt"/>
              </a:rPr>
              <a:t> , </a:t>
            </a:r>
            <a:r>
              <a:rPr lang="en-US" sz="2000" dirty="0" err="1">
                <a:latin typeface="+mn-lt"/>
              </a:rPr>
              <a:t>Wifi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Payload I used:&lt;</a:t>
            </a:r>
            <a:r>
              <a:rPr lang="en-US" sz="2000" dirty="0">
                <a:latin typeface="+mn-lt"/>
              </a:rPr>
              <a:t>script&gt;alert(1)&lt;script</a:t>
            </a: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Steps to reproduce: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1: Visit http://testasp.vulnweb.com/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2: On the top menu you will find a search option.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3: Click on it and you will be prompted with the Search box.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4: You can intercept the request in Burp Suite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5: Now you can find different payloads for XSS. 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6: Send the request to the intruder and paste all the payloads.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7: Try to find a successful payload for XSS.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Step 8:Prepared a report for it.</a:t>
            </a:r>
            <a:br>
              <a:rPr lang="en-US" sz="2000" dirty="0">
                <a:latin typeface="+mn-lt"/>
              </a:rPr>
            </a:b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Impact: </a:t>
            </a:r>
            <a:r>
              <a:rPr lang="en-US" sz="2000" dirty="0">
                <a:latin typeface="+mn-lt"/>
              </a:rPr>
              <a:t>Cross site Scripting can lead to stealing of your user data and it can be harmful for your website/company. User’s data is not safe due to XSS. With user interaction ,an attacker could execute arbitrary </a:t>
            </a:r>
            <a:r>
              <a:rPr lang="en-US" sz="2000" dirty="0" err="1">
                <a:latin typeface="+mn-lt"/>
              </a:rPr>
              <a:t>Javascript</a:t>
            </a:r>
            <a:r>
              <a:rPr lang="en-US" sz="2000" dirty="0">
                <a:latin typeface="+mn-lt"/>
              </a:rPr>
              <a:t> code in a victim’s browser.</a:t>
            </a:r>
            <a:br>
              <a:rPr lang="en-US" sz="2000" dirty="0">
                <a:latin typeface="+mn-lt"/>
              </a:rPr>
            </a:br>
            <a:br>
              <a:rPr lang="en-US" sz="2000" dirty="0">
                <a:latin typeface="+mn-lt"/>
              </a:rPr>
            </a:br>
            <a:r>
              <a:rPr lang="en-US" sz="2000" b="1" dirty="0">
                <a:latin typeface="+mn-lt"/>
              </a:rPr>
              <a:t>Mitigation: </a:t>
            </a:r>
            <a:r>
              <a:rPr lang="en-US" sz="2000" dirty="0">
                <a:latin typeface="+mn-lt"/>
              </a:rPr>
              <a:t>If you want to prevent your website to be vulnerable of cross site scripting then you can just enable </a:t>
            </a:r>
            <a:r>
              <a:rPr lang="en-US" sz="2000" dirty="0" err="1">
                <a:latin typeface="+mn-lt"/>
              </a:rPr>
              <a:t>noscript</a:t>
            </a:r>
            <a:r>
              <a:rPr lang="en-US" sz="2000" dirty="0">
                <a:latin typeface="+mn-lt"/>
              </a:rPr>
              <a:t> on browser.</a:t>
            </a:r>
            <a:br>
              <a:rPr lang="en-US" sz="2000" dirty="0">
                <a:latin typeface="+mn-lt"/>
              </a:rPr>
            </a:b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POC including screenshot/screen recording is including in the report which is </a:t>
            </a:r>
            <a:r>
              <a:rPr lang="en-US" sz="2000" dirty="0" err="1">
                <a:latin typeface="+mn-lt"/>
              </a:rPr>
              <a:t>attatched</a:t>
            </a:r>
            <a:r>
              <a:rPr lang="en-US" sz="2000" dirty="0">
                <a:latin typeface="+mn-lt"/>
              </a:rPr>
              <a:t> below:</a:t>
            </a:r>
            <a:endParaRPr lang="en-IN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9000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27A7D-12AE-466E-A0D1-FA37EEA8C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78475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Screen recording of Finding Cross Site Scripting vulnerability in given website</a:t>
            </a:r>
            <a:endParaRPr lang="en-IN" b="1" dirty="0">
              <a:solidFill>
                <a:schemeClr val="accent6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028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94BB1-5E10-49EB-8D2C-6F35FABCEE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0FE9AF-AEEA-4D34-B9CB-8B4FB0D69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E844761-7049-4CB4-A0BA-7CF45FE5D3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2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4668D3-9B78-4C86-A4BE-AEFC07405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6712"/>
            <a:ext cx="12045820" cy="667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83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A24896-4166-4BF1-8486-90E0B050C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75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11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F02C8D-AD28-419E-A87C-BE7CE8532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153269"/>
            <a:ext cx="12117356" cy="670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80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E59D89-A0E4-4A56-8D1F-94B00FD82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19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346</Words>
  <Application>Microsoft Office PowerPoint</Application>
  <PresentationFormat>Widescreen</PresentationFormat>
  <Paragraphs>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Ethical Hacking Task 3 Finding Vulnerabilities in website   Name-Kuldharan Sankalpa Rajendra</vt:lpstr>
      <vt:lpstr>The above slide showing cross site scripting vulnerability is observed in http://testasp.vulnweb.com/  Website. The report of this vulnerability is given below.</vt:lpstr>
      <vt:lpstr>                         Report on vulnerabilty finding in http://testasp.vulnweb.com/ TITLE: Cross Site Scripting DOMAIN: vulnweb.com SUBDOMAIN: testasp.vulnweb.com Testing environment: Linux , Burpsuit , Wifi Payload I used:&lt;script&gt;alert(1)&lt;script Steps to reproduce: Step 1: Visit http://testasp.vulnweb.com/ Step 2: On the top menu you will find a search option. Step 3: Click on it and you will be prompted with the Search box. Step 4: You can intercept the request in Burp Suite Step 5: Now you can find different payloads for XSS.  Step 6: Send the request to the intruder and paste all the payloads. Step 7: Try to find a successful payload for XSS. Step 8:Prepared a report for it.  Impact: Cross site Scripting can lead to stealing of your user data and it can be harmful for your website/company. User’s data is not safe due to XSS. With user interaction ,an attacker could execute arbitrary Javascript code in a victim’s browser.  Mitigation: If you want to prevent your website to be vulnerable of cross site scripting then you can just enable noscript on browser.  POC including screenshot/screen recording is including in the report which is attatched below:</vt:lpstr>
      <vt:lpstr>Screen recording of Finding Cross Site Scripting vulnerability in given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sankalpa kuldharan</dc:creator>
  <cp:lastModifiedBy>sankalpa kuldharan</cp:lastModifiedBy>
  <cp:revision>14</cp:revision>
  <dcterms:created xsi:type="dcterms:W3CDTF">2022-02-05T13:37:07Z</dcterms:created>
  <dcterms:modified xsi:type="dcterms:W3CDTF">2022-02-06T08:31:15Z</dcterms:modified>
</cp:coreProperties>
</file>

<file path=docProps/thumbnail.jpeg>
</file>